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6"/>
  </p:notesMasterIdLst>
  <p:sldIdLst>
    <p:sldId id="256" r:id="rId2"/>
    <p:sldId id="260" r:id="rId3"/>
    <p:sldId id="262" r:id="rId4"/>
    <p:sldId id="264" r:id="rId5"/>
    <p:sldId id="266" r:id="rId6"/>
    <p:sldId id="268" r:id="rId7"/>
    <p:sldId id="270" r:id="rId8"/>
    <p:sldId id="271" r:id="rId9"/>
    <p:sldId id="272" r:id="rId10"/>
    <p:sldId id="278" r:id="rId11"/>
    <p:sldId id="276" r:id="rId12"/>
    <p:sldId id="269" r:id="rId13"/>
    <p:sldId id="277" r:id="rId14"/>
    <p:sldId id="281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C52DE0-0A09-4DD6-AA87-F64806434D4D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B4FD7-07A0-40CC-A31B-4029A012D8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0225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49156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/>
          </a:p>
        </p:txBody>
      </p:sp>
      <p:sp>
        <p:nvSpPr>
          <p:cNvPr id="49157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C4E65-88B0-4B3C-B0D3-13FEAC89DCDB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132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Производственная практика на предприятии ЭкоНивы для 25 учащихся</a:t>
            </a:r>
          </a:p>
        </p:txBody>
      </p:sp>
      <p:sp>
        <p:nvSpPr>
          <p:cNvPr id="2765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90A8E98-CEB4-46CF-9D79-F455D778C84F}" type="slidenum">
              <a:rPr lang="ru-RU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12201452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5019" y="4953000"/>
            <a:ext cx="12197020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4848907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4600352" y="3005472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</p:spPr>
        <p:txBody>
          <a:bodyPr/>
          <a:lstStyle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11552149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11303595" y="4988440"/>
            <a:ext cx="24384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665697" y="5944936"/>
            <a:ext cx="6587499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647623" y="5939011"/>
            <a:ext cx="492060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609600" y="1481329"/>
            <a:ext cx="109728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45AADF4-6858-4022-A535-5E29A73FB71C}" type="datetimeFigureOut">
              <a:rPr lang="ru-RU" smtClean="0"/>
              <a:pPr/>
              <a:t>06.06.2019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B254EF7-75C2-4E68-9730-BA8791C1E4D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64024" y="1696291"/>
            <a:ext cx="9144000" cy="23876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«Реализация региональных проектов в сфере образования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Маслянинского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</a:t>
            </a:r>
            <a:r>
              <a:rPr lang="ru-RU" sz="4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9684" y="5660571"/>
            <a:ext cx="9144000" cy="1445121"/>
          </a:xfrm>
        </p:spPr>
        <p:txBody>
          <a:bodyPr>
            <a:normAutofit/>
          </a:bodyPr>
          <a:lstStyle/>
          <a:p>
            <a:pPr algn="l"/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Кудрявцева Татьяна Михайловна, начальник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управления образования</a:t>
            </a:r>
          </a:p>
          <a:p>
            <a:pPr algn="l"/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администрации </a:t>
            </a:r>
            <a:r>
              <a:rPr lang="ru-RU" sz="1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Маслянинского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Новосибирской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области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719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354" y="1056407"/>
            <a:ext cx="4147174" cy="276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4366" y="1130016"/>
            <a:ext cx="352427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ый треугольник 15"/>
          <p:cNvSpPr/>
          <p:nvPr/>
        </p:nvSpPr>
        <p:spPr>
          <a:xfrm>
            <a:off x="1535113" y="5661026"/>
            <a:ext cx="5353050" cy="11969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85984" y="4001860"/>
            <a:ext cx="3808187" cy="2856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440" y="3966693"/>
            <a:ext cx="4656406" cy="289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1305731" y="207657"/>
            <a:ext cx="9513643" cy="78444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МБОУ ДО «Спортивная школа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Маслянинского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района»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0078" y="4001860"/>
            <a:ext cx="2283636" cy="237743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 отделений: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тяжёлая атлетика,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бадминтон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баскетбол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волейбол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дзюдо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лыжные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гонки, </a:t>
            </a:r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мини-футбол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29059" y="1034028"/>
            <a:ext cx="371477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0018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ый треугольник 15"/>
          <p:cNvSpPr/>
          <p:nvPr/>
        </p:nvSpPr>
        <p:spPr>
          <a:xfrm>
            <a:off x="1535113" y="5661026"/>
            <a:ext cx="5353050" cy="1196975"/>
          </a:xfrm>
          <a:prstGeom prst="rt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70312" y="437104"/>
            <a:ext cx="4322656" cy="32419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9342" y="174218"/>
            <a:ext cx="3478013" cy="5284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2" descr="ÐÐ°ÑÑÐ¸Ð½ÐºÐ¸ Ð¿Ð¾ Ð·Ð°Ð¿ÑÐ¾ÑÑ ÐÐÐ Ð ÐÐÐ¡ÐÐ¯ÐÐÐÐ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20"/>
            <a:ext cx="3994419" cy="2467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47033" y="2768501"/>
            <a:ext cx="3376246" cy="914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Сноуборд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66" y="3795942"/>
            <a:ext cx="6592204" cy="2871319"/>
          </a:xfrm>
          <a:prstGeom prst="rect">
            <a:avLst/>
          </a:prstGeom>
        </p:spPr>
      </p:pic>
      <p:sp>
        <p:nvSpPr>
          <p:cNvPr id="9" name="Скругленный прямоугольник 8"/>
          <p:cNvSpPr/>
          <p:nvPr/>
        </p:nvSpPr>
        <p:spPr>
          <a:xfrm>
            <a:off x="6193772" y="5752860"/>
            <a:ext cx="3376246" cy="91440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Биатлон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637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www.vseodetyah.com/editorfiles/deti-na-velosipedah-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6907" y="4165623"/>
            <a:ext cx="3929090" cy="2571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0" name="Picture 4" descr="http://gazetasosedi.ru/articles/pictures/1776/small_3022465_1_.jpg?141957943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0946" y="1078689"/>
            <a:ext cx="4000527" cy="26670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706" name="Picture 10" descr="http://formula7r.ru/wp-content/uploads/2015/10/E%60kstremalnoe-safari-na-snegoho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80946" y="3910192"/>
            <a:ext cx="4139165" cy="2827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Скругленный прямоугольник 7"/>
          <p:cNvSpPr/>
          <p:nvPr/>
        </p:nvSpPr>
        <p:spPr>
          <a:xfrm>
            <a:off x="379828" y="214290"/>
            <a:ext cx="11605846" cy="714380"/>
          </a:xfrm>
          <a:prstGeom prst="roundRect">
            <a:avLst/>
          </a:prstGeom>
          <a:gradFill>
            <a:gsLst>
              <a:gs pos="0">
                <a:schemeClr val="bg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Спортивно- 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развлекательный 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парк для детей и молодежи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Маслянинского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E:\Desktop\спорт\JwEK5eTgHG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441" y="1292255"/>
            <a:ext cx="3444655" cy="2617937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2" name="Picture 6" descr="\\10.6.0.45\общая\1 ОТДЕЛЫ\кучма д.ю\20180930_17045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7422" y="4311419"/>
            <a:ext cx="3599543" cy="2024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https://4.downloader.disk.yandex.ru/preview/936817bfa66f8cc95bfef7bc6b86ff92feb085bf4fbf924ff198833833cc3a17/inf/ecAd_HhwbtcaLukHeFkkM1aCbRSw0a9H_SG719q5jI4nFYyQkSz-bLfQlizz2NHiKC-7rJt6WwIJkLr9YIOndw%3D%3D?uid=342212042&amp;filename=IMG-20190212-WA0030.jpg&amp;disposition=inline&amp;hash=&amp;limit=0&amp;content_type=image%2Fjpeg&amp;tknv=v2&amp;size=1583x78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Picture 9" descr="D:\парк молодёжи\17339-0-db319d94e7-fullsize.jpeg"/>
          <p:cNvPicPr>
            <a:picLocks noChangeAspect="1" noChangeArrowheads="1"/>
          </p:cNvPicPr>
          <p:nvPr/>
        </p:nvPicPr>
        <p:blipFill>
          <a:blip r:embed="rId7" cstate="print"/>
          <a:srcRect r="11365"/>
          <a:stretch>
            <a:fillRect/>
          </a:stretch>
        </p:blipFill>
        <p:spPr bwMode="auto">
          <a:xfrm>
            <a:off x="230365" y="982622"/>
            <a:ext cx="4103076" cy="3129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5993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ÑÐºÑÑÑÑ Ð¾ÑÐ¸Ð³Ð¸Ð½Ð°Ð»ÑÐ½Ð¾Ðµ Ð¸Ð·Ð¾Ð±ÑÐ°Ð¶ÐµÐ½Ð¸Ð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701" y="3920317"/>
            <a:ext cx="4187825" cy="2786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2335237" y="172087"/>
            <a:ext cx="8454683" cy="714380"/>
          </a:xfrm>
          <a:prstGeom prst="roundRect">
            <a:avLst/>
          </a:prstGeom>
          <a:gradFill>
            <a:gsLst>
              <a:gs pos="0">
                <a:schemeClr val="bg2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 -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досуговый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 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ÐÑÐºÑÑÑÑ Ð¾ÑÐ¸Ð³Ð¸Ð½Ð°Ð»ÑÐ½Ð¾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542" y="1064972"/>
            <a:ext cx="4414861" cy="29379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526" y="1164772"/>
            <a:ext cx="3077936" cy="4258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ÐÐ°ÑÑÐ¸Ð½ÐºÐ¸ Ð¿Ð¾ Ð·Ð°Ð¿ÑÐ¾ÑÑ Ð¼Ð¾Ð»Ð¾Ð´ÐµÐ¶Ñ Ð¼Ð°ÑÐ»ÑÐ½Ð¸Ð½ÑÐºÐ¾Ð³Ð¾ ÑÐ°Ð¹Ð¾Ð½Ð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140" y="1211658"/>
            <a:ext cx="3961912" cy="26445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30" y="4002919"/>
            <a:ext cx="3690256" cy="27526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40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764345" y="2574387"/>
            <a:ext cx="10972800" cy="211054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maslyanino.nso.ru/sites/maslyanino.nso.ru/wodby_files/files/styles/general_news_teaser_image/public/img_7497.jpg?itok=a0xwu_4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8827" y="3674723"/>
            <a:ext cx="4028028" cy="3183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4631892" y="2677461"/>
            <a:ext cx="3793325" cy="959077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Детский сад «Росинка»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89586" y="775792"/>
            <a:ext cx="3567919" cy="455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8359054" y="166103"/>
            <a:ext cx="3698451" cy="57150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ДОЛ «Олимпиец»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22" y="3718531"/>
            <a:ext cx="4185958" cy="313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61619" y="3360351"/>
            <a:ext cx="3733523" cy="57150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Спортивная школа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50" y="650236"/>
            <a:ext cx="3733523" cy="280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941086" y="122022"/>
            <a:ext cx="7000106" cy="57150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Новая школа р.п. Маслянино</a:t>
            </a:r>
            <a:endParaRPr lang="ru-RU" sz="2800" dirty="0">
              <a:solidFill>
                <a:schemeClr val="tx1"/>
              </a:solidFill>
            </a:endParaRPr>
          </a:p>
        </p:txBody>
      </p:sp>
      <p:pic>
        <p:nvPicPr>
          <p:cNvPr id="17" name="Picture 1" descr="D:\Док-ты\тЕксты для Главы\доклад приезд Губернатора 18.11\Школа ракурсы (6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26079" y="781415"/>
            <a:ext cx="4134770" cy="1942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8477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Скругленный прямоугольник 22"/>
          <p:cNvSpPr/>
          <p:nvPr/>
        </p:nvSpPr>
        <p:spPr>
          <a:xfrm>
            <a:off x="2768658" y="115889"/>
            <a:ext cx="7000168" cy="79851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Инициативное бюджетирование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363" y="4232662"/>
            <a:ext cx="3815929" cy="2646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132" name="AutoShape 2" descr="https://1.downloader.disk.yandex.ru/preview/3c768a771f6ba4d13ff6edb2b61afa34055c3851a3515b8931a055bb81efd225/inf/nQA54GY156V91tAzwvxq18eRIhHv6BXuKk9-mmCA_kGxZyicNwUHClyDpv1qlWy9PXhoLicBB2t6Zxfflwvc6w%3D%3D?uid=342212042&amp;filename=IMG-20190212-WA0005.jpg&amp;disposition=inline&amp;hash=&amp;limit=0&amp;content_type=image%2Fjpeg&amp;tknv=v2&amp;size=1263x912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20" y="1107418"/>
            <a:ext cx="4008619" cy="2932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11" y="4028392"/>
            <a:ext cx="4022027" cy="2808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111" y="1107418"/>
            <a:ext cx="3956189" cy="2727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4424988" y="4520574"/>
            <a:ext cx="3464537" cy="2212462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Капитальные ремонты в ОУ: 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-систем отопления, 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-электропроводки, </a:t>
            </a:r>
          </a:p>
          <a:p>
            <a:pPr>
              <a:buFontTx/>
              <a:buChar char="-"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полов, </a:t>
            </a:r>
          </a:p>
          <a:p>
            <a:pPr>
              <a:buFontTx/>
              <a:buChar char="-"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кровель,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-укрепление фундаментов, </a:t>
            </a:r>
          </a:p>
          <a:p>
            <a:pPr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-утепление зданий и др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441982" y="3493955"/>
            <a:ext cx="3464538" cy="760265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год – 7 млн. руб.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7830" y="1160530"/>
            <a:ext cx="3508690" cy="206707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2018 год – 6,5 </a:t>
            </a:r>
            <a:r>
              <a:rPr lang="ru-RU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млн.руб</a:t>
            </a: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defRPr/>
            </a:pPr>
            <a:endPara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Березовская СОШ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Бажинская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Чудиновская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</a:t>
            </a:r>
          </a:p>
          <a:p>
            <a:pPr algn="ctr"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МКОУ Мало-Томская СОШ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44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13205" y="172160"/>
            <a:ext cx="8932986" cy="769034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Конкурс социально значимых проектов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426" y="2064824"/>
            <a:ext cx="2772912" cy="369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38079" y="2118312"/>
            <a:ext cx="2732796" cy="3643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875" y="1646058"/>
            <a:ext cx="3044977" cy="4059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2003472" y="5860015"/>
            <a:ext cx="5442356" cy="745947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Никоновская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МКОУ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Берёзовская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311130" y="1121353"/>
            <a:ext cx="3053898" cy="76331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2018 год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599523" y="1646058"/>
            <a:ext cx="3448930" cy="837533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2019 год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583194" y="2742967"/>
            <a:ext cx="3448930" cy="1351841"/>
          </a:xfrm>
          <a:prstGeom prst="round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Замена окон в школьном музее </a:t>
            </a:r>
            <a:r>
              <a:rPr lang="ru-RU" sz="24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Берёзовской</a:t>
            </a:r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СОШ 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5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IrinaLug\Desktop\выступление на семинаре\Фотографии для презентаций\Территории школ\1z6bi6VDnG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8263" y="964377"/>
            <a:ext cx="4714908" cy="2928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Users\UserIrinaLug\Desktop\выступление на семинаре\Фотографии для презентаций\Территории школ\NfTP93nCGq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50347" y="3995057"/>
            <a:ext cx="3143272" cy="2786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UserIrinaLug\Desktop\выступление на семинаре\Фотографии для презентаций\Территории школ\X8H4IRuEHf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580" y="4128236"/>
            <a:ext cx="2286016" cy="2493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998806" y="115889"/>
            <a:ext cx="10353822" cy="7542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Территории образовательных организаций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C:\Users\USERIR~1\AppData\Local\Temp\Rar$DIa0.556\IMG_20170814_1450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644" y="952370"/>
            <a:ext cx="2857496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5" descr="C:\Users\USERIR~1\AppData\Local\Temp\Rar$DIa0.589\IMG_20170814_145232.jpg"/>
          <p:cNvPicPr>
            <a:picLocks noChangeAspect="1" noChangeArrowheads="1"/>
          </p:cNvPicPr>
          <p:nvPr/>
        </p:nvPicPr>
        <p:blipFill>
          <a:blip r:embed="rId6" cstate="print"/>
          <a:srcRect b="21052"/>
          <a:stretch>
            <a:fillRect/>
          </a:stretch>
        </p:blipFill>
        <p:spPr bwMode="auto">
          <a:xfrm>
            <a:off x="8917772" y="1423313"/>
            <a:ext cx="3071834" cy="2571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USERIR~1\AppData\Local\Temp\Rar$DIa0.401\IMG_20170817_124423.jpg"/>
          <p:cNvPicPr>
            <a:picLocks noChangeAspect="1" noChangeArrowheads="1"/>
          </p:cNvPicPr>
          <p:nvPr/>
        </p:nvPicPr>
        <p:blipFill>
          <a:blip r:embed="rId7" cstate="print"/>
          <a:srcRect t="25000"/>
          <a:stretch>
            <a:fillRect/>
          </a:stretch>
        </p:blipFill>
        <p:spPr bwMode="auto">
          <a:xfrm>
            <a:off x="745037" y="3443361"/>
            <a:ext cx="2470794" cy="1655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4" descr="C:\Users\UserIrinaLug\Desktop\выступление на семинаре\Фотографии для презентаций\Территории школ\DSC0800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788596" y="4000158"/>
            <a:ext cx="3416983" cy="274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" descr="G:\Доклады\Александровская ООШ.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6755" y="5017630"/>
            <a:ext cx="2567274" cy="1763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127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Рисунок 5" descr="C:\Documents and Settings\Admin\Рабочий стол\фотки\SDC1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32560" y="4319780"/>
            <a:ext cx="4018811" cy="2443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725" y="1187550"/>
            <a:ext cx="4413475" cy="2961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261" y="1171039"/>
            <a:ext cx="4297057" cy="300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024034" y="214290"/>
            <a:ext cx="8286808" cy="7858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1" y="4203621"/>
            <a:ext cx="3412277" cy="2559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328" y="4203621"/>
            <a:ext cx="3665043" cy="260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028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7"/>
          <p:cNvPicPr>
            <a:picLocks noChangeAspect="1" noChangeArrowheads="1"/>
          </p:cNvPicPr>
          <p:nvPr/>
        </p:nvPicPr>
        <p:blipFill>
          <a:blip r:embed="rId3" cstate="print"/>
          <a:srcRect l="13904" t="11434"/>
          <a:stretch>
            <a:fillRect/>
          </a:stretch>
        </p:blipFill>
        <p:spPr bwMode="auto">
          <a:xfrm>
            <a:off x="6268641" y="947994"/>
            <a:ext cx="4811532" cy="34417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53829" y="928555"/>
            <a:ext cx="3742278" cy="2695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628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18EEC1-84D8-486F-904E-B812EDAF4340}" type="slidenum">
              <a:rPr lang="ru-RU">
                <a:solidFill>
                  <a:srgbClr val="89898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ru-RU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9" name="Рисунок 5" descr="IMG_204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7216" y="4133549"/>
            <a:ext cx="4071966" cy="2639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809751" y="115889"/>
            <a:ext cx="8678863" cy="7114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Специализированные классы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646239" y="4559725"/>
            <a:ext cx="4071938" cy="7858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Инженерные классы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71404" y="3579796"/>
            <a:ext cx="4214812" cy="6866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Аграрные классы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238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25" y="89901"/>
            <a:ext cx="3367759" cy="486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58" y="4549988"/>
            <a:ext cx="2268972" cy="1698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177582" y="6193971"/>
            <a:ext cx="3697287" cy="4930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УчСиб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- 2017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61681" y="6193971"/>
            <a:ext cx="3214688" cy="4789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УчСиб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- 2018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991" y="137315"/>
            <a:ext cx="3309505" cy="45108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562" y="70626"/>
            <a:ext cx="3314324" cy="4479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8724900" y="6193971"/>
            <a:ext cx="3214688" cy="4766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УчСиб</a:t>
            </a:r>
            <a:r>
              <a:rPr lang="ru-RU" sz="36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2019</a:t>
            </a:r>
            <a:endParaRPr lang="ru-RU" sz="3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50502" y="4479362"/>
            <a:ext cx="2358412" cy="176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7" y="4416310"/>
            <a:ext cx="2358412" cy="1768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0207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Бирюкова Дарь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769390" y="941655"/>
            <a:ext cx="4237707" cy="2809363"/>
          </a:xfrm>
          <a:effectLst>
            <a:softEdge rad="112500"/>
          </a:effectLst>
        </p:spPr>
      </p:pic>
      <p:sp>
        <p:nvSpPr>
          <p:cNvPr id="30723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FF6782B-43DE-4E29-9172-D4C35EA69D9F}" type="slidenum">
              <a:rPr lang="ru-RU">
                <a:solidFill>
                  <a:srgbClr val="898989"/>
                </a:solidFill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>
              <a:solidFill>
                <a:srgbClr val="898989"/>
              </a:solidFill>
              <a:cs typeface="Arial" panose="020B0604020202020204" pitchFamily="34" charset="0"/>
            </a:endParaRPr>
          </a:p>
        </p:txBody>
      </p:sp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0"/>
          <a:stretch/>
        </p:blipFill>
        <p:spPr bwMode="auto">
          <a:xfrm>
            <a:off x="1765792" y="881743"/>
            <a:ext cx="4129325" cy="3143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071970" y="115889"/>
            <a:ext cx="8824629" cy="76585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Маслянинский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межрайонный аграрный лицей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57"/>
          <a:stretch/>
        </p:blipFill>
        <p:spPr bwMode="auto">
          <a:xfrm>
            <a:off x="5663470" y="3858524"/>
            <a:ext cx="4033211" cy="29994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6942" y="3924886"/>
            <a:ext cx="3920925" cy="2933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7401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503</TotalTime>
  <Words>198</Words>
  <Application>Microsoft Office PowerPoint</Application>
  <PresentationFormat>Широкоэкранный</PresentationFormat>
  <Paragraphs>56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2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«Реализация региональных проектов в сфере образования  на территории  Маслянинского района»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«Реализация региональных проектов в сфере образования на территории Маслянинского района»</dc:title>
  <dc:creator>Школа МКОУ Елбанская СОШ</dc:creator>
  <cp:lastModifiedBy>Школа МКОУ Елбанская СОШ</cp:lastModifiedBy>
  <cp:revision>53</cp:revision>
  <dcterms:created xsi:type="dcterms:W3CDTF">2019-06-05T15:43:15Z</dcterms:created>
  <dcterms:modified xsi:type="dcterms:W3CDTF">2019-06-06T17:03:38Z</dcterms:modified>
</cp:coreProperties>
</file>